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7DE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478"/>
            </a:avLst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4853205"/>
            <a:ext cx="2160240" cy="174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амка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478"/>
            </a:avLst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olnischcko-27.narod.ru/" TargetMode="External"/><Relationship Id="rId2" Type="http://schemas.openxmlformats.org/officeDocument/2006/relationships/hyperlink" Target="http://www.edu54.ru/node/41353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hyperlink" Target="http://mersib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лако 6"/>
          <p:cNvSpPr/>
          <p:nvPr/>
        </p:nvSpPr>
        <p:spPr>
          <a:xfrm>
            <a:off x="1187624" y="1196752"/>
            <a:ext cx="6696744" cy="3312368"/>
          </a:xfrm>
          <a:prstGeom prst="cloud">
            <a:avLst/>
          </a:prstGeom>
          <a:gradFill>
            <a:gsLst>
              <a:gs pos="0">
                <a:srgbClr val="00CCFF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Вставь слог,</a:t>
            </a:r>
          </a:p>
          <a:p>
            <a:pPr algn="r"/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получи слово</a:t>
            </a:r>
          </a:p>
          <a:p>
            <a:pPr algn="ctr"/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6" name="Picture 4" descr="butterflies_21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75212" y="3068960"/>
            <a:ext cx="4305300" cy="1619251"/>
          </a:xfrm>
          <a:prstGeom prst="rect">
            <a:avLst/>
          </a:prstGeom>
          <a:noFill/>
        </p:spPr>
      </p:pic>
      <p:pic>
        <p:nvPicPr>
          <p:cNvPr id="5" name="Picture 2" descr="Ответы@Mail.Ru: куда можно сходить в трусах и в бабочке?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2893730" y="5292441"/>
            <a:ext cx="750933" cy="706761"/>
          </a:xfrm>
          <a:prstGeom prst="rect">
            <a:avLst/>
          </a:prstGeom>
          <a:noFill/>
        </p:spPr>
      </p:pic>
      <p:pic>
        <p:nvPicPr>
          <p:cNvPr id="10" name="Рисунок 9" descr="041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960" y="72009"/>
            <a:ext cx="1362894" cy="13407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491880" y="4710042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88640"/>
            <a:ext cx="8424936" cy="3816424"/>
          </a:xfrm>
          <a:prstGeom prst="cloudCallout">
            <a:avLst/>
          </a:prstGeom>
          <a:gradFill flip="none" rotWithShape="1">
            <a:gsLst>
              <a:gs pos="0">
                <a:srgbClr val="00CCFF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5400000" scaled="1"/>
            <a:tileRect/>
          </a:gradFill>
          <a:ln w="25400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2Left">
              <a:rot lat="600000" lon="1200000" rev="0"/>
            </a:camera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Ребята! </a:t>
            </a:r>
          </a:p>
          <a:p>
            <a:pPr algn="ctr">
              <a:buNone/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Помогите мне разобраться, что нарисовано на картинках. Для этого найдите ВТОРОЙ слог.</a:t>
            </a:r>
          </a:p>
          <a:p>
            <a:pPr algn="ctr">
              <a:buNone/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 Удачи!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581128"/>
            <a:ext cx="2160240" cy="174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6" name="Picture 2" descr="C:\Users\user\Desktop\логопедия\ХЛАМ с раб стола Натулечка\мерсибо картинки\посуда\бочка.jpg"/>
          <p:cNvPicPr>
            <a:picLocks noChangeAspect="1" noChangeArrowheads="1"/>
          </p:cNvPicPr>
          <p:nvPr/>
        </p:nvPicPr>
        <p:blipFill>
          <a:blip r:embed="rId3" cstate="screen"/>
          <a:srcRect b="-481"/>
          <a:stretch>
            <a:fillRect/>
          </a:stretch>
        </p:blipFill>
        <p:spPr bwMode="auto">
          <a:xfrm>
            <a:off x="4572000" y="1484784"/>
            <a:ext cx="3384376" cy="406279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228184" y="1484784"/>
            <a:ext cx="1728192" cy="403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ко 16"/>
          <p:cNvSpPr/>
          <p:nvPr/>
        </p:nvSpPr>
        <p:spPr>
          <a:xfrm>
            <a:off x="467544" y="141277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ГА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467544" y="249289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КА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539552" y="357301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ТА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4572000" y="1484784"/>
            <a:ext cx="3384376" cy="4032448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9852E-6 L 0.58282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8" grpId="1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" name="Picture 1" descr="C:\Users\user\Desktop\логопедия\ХЛАМ с раб стола Натулечка\мерсибо картинки\интерьер\крыша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707904" y="1412776"/>
            <a:ext cx="5040560" cy="40644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228184" y="1412776"/>
            <a:ext cx="2520280" cy="40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467544" y="141277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ЖА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467544" y="3717032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ША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467544" y="2636912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АШ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12" name="Рамка 11"/>
          <p:cNvSpPr/>
          <p:nvPr/>
        </p:nvSpPr>
        <p:spPr>
          <a:xfrm>
            <a:off x="3707904" y="1412776"/>
            <a:ext cx="5040560" cy="4104456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9852E-6 L 0.58282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0" name="Picture 2" descr="C:\Users\user\Desktop\логопедия\ХЛАМ с раб стола Натулечка\мерсибо картинки\игры\карта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016" y="1340768"/>
            <a:ext cx="4104456" cy="4064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732240" y="1340768"/>
            <a:ext cx="2088232" cy="40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467544" y="3717032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ДА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395536" y="1556792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ТА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467544" y="2636912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АТ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4644008" y="1340768"/>
            <a:ext cx="4176464" cy="4032448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21554E-7 L 0.65365 -0.00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4" name="Picture 2" descr="C:\Users\user\Desktop\логопедия\ХЛАМ с раб стола Натулечка\мерсибо картинки\интерьер\фонта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4048" y="1340768"/>
            <a:ext cx="3867280" cy="406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948264" y="1340768"/>
            <a:ext cx="1872208" cy="40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395536" y="3717032"/>
            <a:ext cx="2520280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ДАН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323528" y="1556792"/>
            <a:ext cx="2376264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ТАН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323528" y="2636912"/>
            <a:ext cx="2448272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КАН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4932040" y="1340768"/>
            <a:ext cx="3960440" cy="4032448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21554E-7 L 0.65365 -0.00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58" name="Picture 2" descr="C:\Users\user\Desktop\логопедия\ХЛАМ с раб стола Натулечка\мерсибо картинки\инструменты\кирпич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499552" y="1556792"/>
            <a:ext cx="5536944" cy="33479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00192" y="1556792"/>
            <a:ext cx="2736304" cy="3312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395536" y="3717032"/>
            <a:ext cx="2664296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БИЧ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323528" y="2636912"/>
            <a:ext cx="2592288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ПИЧ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179512" y="1628800"/>
            <a:ext cx="266429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200" b="1" dirty="0" smtClean="0">
                <a:solidFill>
                  <a:schemeClr val="tx1"/>
                </a:solidFill>
              </a:rPr>
              <a:t>ПИТЬ</a:t>
            </a:r>
            <a:endParaRPr lang="ru-RU" sz="52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3419872" y="1484784"/>
            <a:ext cx="5724128" cy="3456384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21554E-7 L 0.65365 -0.00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2" name="Picture 2" descr="C:\Users\user\Desktop\логопедия\ХЛАМ с раб стола Натулечка\мерсибо картинки\инструменты\лейка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3923928" y="1484784"/>
            <a:ext cx="4968552" cy="33843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96136" y="1484784"/>
            <a:ext cx="3096344" cy="3384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467544" y="141277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ГА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467544" y="249289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КА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539552" y="357301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КЯ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3923928" y="1484784"/>
            <a:ext cx="4968552" cy="3456384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9852E-6 L 0.58282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506" name="Picture 2" descr="C:\Users\user\Desktop\логопедия\ХЛАМ с раб стола Натулечка\мерсибо картинки\инструменты\клещи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6096" y="1412776"/>
            <a:ext cx="2994500" cy="406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990436" y="1412776"/>
            <a:ext cx="1440160" cy="403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467544" y="141277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ШИ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467544" y="3645024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ЩИ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467544" y="2564904"/>
            <a:ext cx="2376264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ИЩ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5436096" y="1412776"/>
            <a:ext cx="3024336" cy="4104456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9852E-6 L 0.67726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Users\user\Desktop\логопедия\ХЛАМ с раб стола Натулечка\мерсибо картинки\муз.инструменты\труба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318689" y="1484784"/>
            <a:ext cx="4645799" cy="4068000"/>
          </a:xfrm>
          <a:prstGeom prst="rect">
            <a:avLst/>
          </a:prstGeom>
          <a:noFill/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1484784"/>
            <a:ext cx="2376264" cy="403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755576" y="3573016"/>
            <a:ext cx="2664296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БО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683568" y="1412776"/>
            <a:ext cx="2592288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БА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611560" y="2564904"/>
            <a:ext cx="266429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200" b="1" dirty="0" smtClean="0">
                <a:solidFill>
                  <a:schemeClr val="tx1"/>
                </a:solidFill>
              </a:rPr>
              <a:t>ПА</a:t>
            </a:r>
            <a:endParaRPr lang="ru-RU" sz="52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4283968" y="1484784"/>
            <a:ext cx="4680520" cy="4104456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21554E-7 L 0.65365 -0.00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554" name="Picture 2" descr="C:\Users\user\Desktop\логопедия\ХЛАМ с раб стола Натулечка\мерсибо картинки\мебель\сундук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67944" y="1340768"/>
            <a:ext cx="4605814" cy="406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00192" y="1340768"/>
            <a:ext cx="2376264" cy="410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467544" y="1412776"/>
            <a:ext cx="230425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КУД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323528" y="3645024"/>
            <a:ext cx="2448272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ДУК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467544" y="2564904"/>
            <a:ext cx="2376264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ТУК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4067944" y="1268760"/>
            <a:ext cx="4680520" cy="4176464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9852E-6 L 0.67726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8" name="Picture 2" descr="C:\Users\user\Desktop\логопедия\ХЛАМ с раб стола Натулечка\мерсибо картинки\мебель\лампа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78988" y="1521240"/>
            <a:ext cx="3785500" cy="406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092280" y="1484784"/>
            <a:ext cx="1872208" cy="410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611560" y="3573016"/>
            <a:ext cx="2664296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КА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467544" y="2492896"/>
            <a:ext cx="2592288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ПА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467544" y="1484784"/>
            <a:ext cx="266429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200" b="1" dirty="0" smtClean="0">
                <a:solidFill>
                  <a:schemeClr val="tx1"/>
                </a:solidFill>
              </a:rPr>
              <a:t>БА</a:t>
            </a:r>
            <a:endParaRPr lang="ru-RU" sz="5200" b="1" dirty="0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5076056" y="1484784"/>
            <a:ext cx="3888432" cy="4176464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21554E-7 L 0.65365 -0.00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логопедия\ХЛАМ с раб стола Натулечка\мерсибо картинки\люди\мальчик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48064" y="1124744"/>
            <a:ext cx="3672408" cy="4397876"/>
          </a:xfrm>
          <a:prstGeom prst="rect">
            <a:avLst/>
          </a:prstGeom>
          <a:noFill/>
        </p:spPr>
      </p:pic>
      <p:sp>
        <p:nvSpPr>
          <p:cNvPr id="2" name="Рамка 1"/>
          <p:cNvSpPr/>
          <p:nvPr/>
        </p:nvSpPr>
        <p:spPr>
          <a:xfrm>
            <a:off x="5076056" y="1052736"/>
            <a:ext cx="3816424" cy="4536504"/>
          </a:xfrm>
          <a:prstGeom prst="frame">
            <a:avLst>
              <a:gd name="adj1" fmla="val 1898"/>
            </a:avLst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7668344" y="6309320"/>
            <a:ext cx="1224136" cy="404664"/>
          </a:xfrm>
          <a:prstGeom prst="actionButtonForwardNex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611560" y="3573016"/>
            <a:ext cx="2664296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ЦИК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467544" y="1484784"/>
            <a:ext cx="2664296" cy="936104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ТИК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8264" y="1124744"/>
            <a:ext cx="1872208" cy="4392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467544" y="2492896"/>
            <a:ext cx="2592288" cy="1008112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ЧИК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21554E-7 L 0.65365 -0.005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5" grpId="0" animBg="1"/>
      <p:bldP spid="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1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960" y="72009"/>
            <a:ext cx="1362894" cy="1340767"/>
          </a:xfrm>
          <a:prstGeom prst="rect">
            <a:avLst/>
          </a:prstGeom>
        </p:spPr>
      </p:pic>
      <p:sp>
        <p:nvSpPr>
          <p:cNvPr id="3" name="Содержимое 5"/>
          <p:cNvSpPr txBox="1">
            <a:spLocks/>
          </p:cNvSpPr>
          <p:nvPr/>
        </p:nvSpPr>
        <p:spPr>
          <a:xfrm>
            <a:off x="107504" y="908720"/>
            <a:ext cx="8856984" cy="3816424"/>
          </a:xfrm>
          <a:prstGeom prst="cloudCallout">
            <a:avLst/>
          </a:prstGeom>
          <a:gradFill flip="none" rotWithShape="1">
            <a:gsLst>
              <a:gs pos="0">
                <a:srgbClr val="00CCFF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5400000" scaled="1"/>
            <a:tileRect/>
          </a:gradFill>
          <a:ln w="25400" cap="flat" cmpd="sng" algn="ctr">
            <a:solidFill>
              <a:schemeClr val="accent5">
                <a:shade val="95000"/>
                <a:satMod val="10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2Left">
              <a:rot lat="600000" lon="1200000" rev="0"/>
            </a:camera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Спасибо, за помощь!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 свидания,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друзья!</a:t>
            </a:r>
            <a:endParaRPr kumimoji="0" lang="ru-RU" sz="4800" b="1" i="0" u="none" strike="noStrike" kern="1200" normalizeH="0" baseline="0" noProof="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869160"/>
            <a:ext cx="2160240" cy="174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возврат 4">
            <a:hlinkClick r:id="" action="ppaction://hlinkshowjump?jump=endshow" highlightClick="1"/>
          </p:cNvPr>
          <p:cNvSpPr/>
          <p:nvPr/>
        </p:nvSpPr>
        <p:spPr>
          <a:xfrm>
            <a:off x="8172400" y="6309320"/>
            <a:ext cx="72008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562 0.01619 C 0.09757 -0.02752 0.17968 -0.071 0.23854 -0.07331 C 0.29739 -0.07562 0.31822 -0.01804 0.36892 0.00255 C 0.41961 0.02313 0.49392 0.05389 0.54236 0.04973 C 0.59079 0.04556 0.61909 0.00347 0.66007 -0.02266 C 0.70104 -0.04879 0.75347 -0.09782 0.78784 -0.10707 C 0.82222 -0.11632 0.85069 -0.08372 0.86632 -0.0784 C 0.88194 -0.07308 0.88177 -0.074 0.88159 -0.07493 " pathEditMode="relative" rAng="0" ptsTypes="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772400" cy="1362075"/>
          </a:xfrm>
        </p:spPr>
        <p:txBody>
          <a:bodyPr/>
          <a:lstStyle/>
          <a:p>
            <a:r>
              <a:rPr lang="ru-RU" dirty="0" smtClean="0"/>
              <a:t>Интернет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251520" y="2204864"/>
            <a:ext cx="7772400" cy="1500187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Бабочки</a:t>
            </a:r>
            <a:r>
              <a:rPr lang="ru-RU" dirty="0" smtClean="0"/>
              <a:t> </a:t>
            </a:r>
            <a:r>
              <a:rPr lang="en-US" dirty="0" smtClean="0">
                <a:hlinkClick r:id="rId2"/>
              </a:rPr>
              <a:t>http://www.edu54.ru/node/41353</a:t>
            </a:r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Солнышко </a:t>
            </a:r>
            <a:r>
              <a:rPr lang="en-US" dirty="0" smtClean="0">
                <a:hlinkClick r:id="rId3"/>
              </a:rPr>
              <a:t>http://solnischcko-27.narod.ru/</a:t>
            </a:r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Фон и все картинки – </a:t>
            </a:r>
            <a:r>
              <a:rPr lang="ru-RU" dirty="0" err="1" smtClean="0">
                <a:solidFill>
                  <a:srgbClr val="002060"/>
                </a:solidFill>
              </a:rPr>
              <a:t>скриншоты</a:t>
            </a:r>
            <a:r>
              <a:rPr lang="ru-RU" dirty="0" smtClean="0">
                <a:solidFill>
                  <a:srgbClr val="002060"/>
                </a:solidFill>
              </a:rPr>
              <a:t> игры  «Конструктор картинок» </a:t>
            </a:r>
            <a:r>
              <a:rPr lang="en-US" dirty="0" smtClean="0">
                <a:hlinkClick r:id="rId4"/>
              </a:rPr>
              <a:t>http://mersibo.ru/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041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188640"/>
            <a:ext cx="1362894" cy="134076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96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Интернет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COMP</cp:lastModifiedBy>
  <cp:revision>36</cp:revision>
  <dcterms:created xsi:type="dcterms:W3CDTF">2015-01-25T09:35:55Z</dcterms:created>
  <dcterms:modified xsi:type="dcterms:W3CDTF">2015-11-09T15:41:33Z</dcterms:modified>
</cp:coreProperties>
</file>